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7" r:id="rId2"/>
    <p:sldId id="272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79" r:id="rId14"/>
    <p:sldId id="270" r:id="rId15"/>
    <p:sldId id="280" r:id="rId16"/>
    <p:sldId id="266" r:id="rId17"/>
    <p:sldId id="267" r:id="rId18"/>
    <p:sldId id="268" r:id="rId19"/>
    <p:sldId id="271" r:id="rId20"/>
    <p:sldId id="273" r:id="rId21"/>
    <p:sldId id="287" r:id="rId22"/>
    <p:sldId id="274" r:id="rId23"/>
    <p:sldId id="275" r:id="rId24"/>
    <p:sldId id="276" r:id="rId25"/>
    <p:sldId id="277" r:id="rId26"/>
    <p:sldId id="281" r:id="rId27"/>
    <p:sldId id="282" r:id="rId28"/>
    <p:sldId id="283" r:id="rId29"/>
    <p:sldId id="284" r:id="rId30"/>
    <p:sldId id="285" r:id="rId31"/>
    <p:sldId id="286" r:id="rId32"/>
    <p:sldId id="27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00"/>
    <a:srgbClr val="FF3300"/>
    <a:srgbClr val="FFFF6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80"/>
  </p:normalViewPr>
  <p:slideViewPr>
    <p:cSldViewPr>
      <p:cViewPr varScale="1">
        <p:scale>
          <a:sx n="92" d="100"/>
          <a:sy n="92" d="100"/>
        </p:scale>
        <p:origin x="776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6409D-0EED-48B3-9223-098B57C0B3EA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7DB91-7B8D-49F2-A39B-4553423ED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7DB91-7B8D-49F2-A39B-4553423EDF3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95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5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0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06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2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1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D8B398C-180E-47EC-8A98-6FC345C4031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671C32E-E270-42D8-B008-1AA4C4170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9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wmf"/><Relationship Id="rId7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第三課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美洲華語\美洲一\第一冊mics\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2590800"/>
            <a:ext cx="4953000" cy="4267200"/>
          </a:xfrm>
          <a:prstGeom prst="rect">
            <a:avLst/>
          </a:prstGeom>
          <a:noFill/>
        </p:spPr>
      </p:pic>
      <p:pic>
        <p:nvPicPr>
          <p:cNvPr id="4099" name="Picture 3" descr="C:\Users\Meishing\Desktop\美洲華語\美洲一\第一冊mics\xia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1" y="3962400"/>
            <a:ext cx="3095625" cy="1905000"/>
          </a:xfrm>
          <a:prstGeom prst="rect">
            <a:avLst/>
          </a:prstGeom>
          <a:noFill/>
        </p:spPr>
      </p:pic>
      <p:pic>
        <p:nvPicPr>
          <p:cNvPr id="4100" name="Picture 4" descr="C:\Users\Meishing\Desktop\美洲華語\美洲一\第一冊mics\xiao3.pn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915401" y="1676401"/>
            <a:ext cx="657225" cy="657225"/>
          </a:xfrm>
          <a:prstGeom prst="rect">
            <a:avLst/>
          </a:prstGeom>
          <a:noFill/>
        </p:spPr>
      </p:pic>
      <p:pic>
        <p:nvPicPr>
          <p:cNvPr id="4101" name="Picture 5" descr="C:\Users\Meishing\Desktop\美洲華語\美洲一\第一冊mics\da2.pn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91000" y="1011828"/>
            <a:ext cx="1562100" cy="141704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dà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大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200" y="11430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xiǎo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小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4267200"/>
            <a:ext cx="1905000" cy="20574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362200" y="4038600"/>
            <a:ext cx="3810000" cy="3810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43200" y="4267200"/>
            <a:ext cx="1524000" cy="20574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038600" y="2971800"/>
            <a:ext cx="228600" cy="12192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372600" y="4572000"/>
            <a:ext cx="381000" cy="4572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686800" y="4572000"/>
            <a:ext cx="304800" cy="4572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220200" y="4191000"/>
            <a:ext cx="0" cy="13716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991600" y="5410200"/>
            <a:ext cx="228600" cy="1524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rved Down Arrow 41"/>
          <p:cNvSpPr/>
          <p:nvPr/>
        </p:nvSpPr>
        <p:spPr>
          <a:xfrm rot="592097">
            <a:off x="3352800" y="533400"/>
            <a:ext cx="1600200" cy="533400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urved Down Arrow 42"/>
          <p:cNvSpPr/>
          <p:nvPr/>
        </p:nvSpPr>
        <p:spPr>
          <a:xfrm rot="1075555">
            <a:off x="7958669" y="666578"/>
            <a:ext cx="1600200" cy="533400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ntr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1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Meishing\Desktop\美洲華語\美洲一\第一冊mics\xiao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2743200"/>
            <a:ext cx="1485900" cy="1504950"/>
          </a:xfrm>
          <a:prstGeom prst="rect">
            <a:avLst/>
          </a:prstGeom>
          <a:noFill/>
        </p:spPr>
      </p:pic>
      <p:pic>
        <p:nvPicPr>
          <p:cNvPr id="7170" name="Picture 2" descr="C:\Users\Meishing\Desktop\美洲華語\美洲一\第一冊mics\dajia.pn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62600" y="4038600"/>
            <a:ext cx="2630714" cy="1905000"/>
          </a:xfrm>
          <a:prstGeom prst="rect">
            <a:avLst/>
          </a:prstGeom>
          <a:noFill/>
        </p:spPr>
      </p:pic>
      <p:pic>
        <p:nvPicPr>
          <p:cNvPr id="7171" name="Picture 3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438401" y="3733800"/>
            <a:ext cx="3184071" cy="2057400"/>
          </a:xfrm>
          <a:prstGeom prst="rect">
            <a:avLst/>
          </a:prstGeom>
          <a:noFill/>
        </p:spPr>
      </p:pic>
      <p:pic>
        <p:nvPicPr>
          <p:cNvPr id="7172" name="Picture 4" descr="C:\Users\Meishing\Desktop\美洲華語\美洲一\第一冊mics\boy.pn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62400" y="3048001"/>
            <a:ext cx="914400" cy="1194955"/>
          </a:xfrm>
          <a:prstGeom prst="rect">
            <a:avLst/>
          </a:prstGeom>
          <a:noFill/>
        </p:spPr>
      </p:pic>
      <p:pic>
        <p:nvPicPr>
          <p:cNvPr id="7173" name="Picture 5" descr="C:\Users\Meishing\Desktop\美洲華語\美洲一\第一冊mics\girl.pn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781800" y="3078804"/>
            <a:ext cx="990600" cy="1264596"/>
          </a:xfrm>
          <a:prstGeom prst="rect">
            <a:avLst/>
          </a:prstGeom>
          <a:noFill/>
        </p:spPr>
      </p:pic>
      <p:pic>
        <p:nvPicPr>
          <p:cNvPr id="7174" name="Picture 6" descr="C:\Users\Meishing\Desktop\美洲華語\美洲一\第一冊mics\student.png"/>
          <p:cNvPicPr>
            <a:picLocks noChangeAspect="1" noChangeArrowheads="1"/>
          </p:cNvPicPr>
          <p:nvPr/>
        </p:nvPicPr>
        <p:blipFill>
          <a:blip r:embed="rId8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153400" y="4038600"/>
            <a:ext cx="1771650" cy="17716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638800" y="1524001"/>
            <a:ext cx="2057400" cy="1015663"/>
          </a:xfrm>
          <a:prstGeom prst="rect">
            <a:avLst/>
          </a:prstGeom>
          <a:solidFill>
            <a:srgbClr val="FFFF66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大家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4" descr="C:\Users\Meishing\Desktop\美洲華語\美洲一\第一冊mics\zhong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1" y="2819400"/>
            <a:ext cx="1571625" cy="1413408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208D6DE-B831-0540-9175-B45CDE57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90503"/>
            <a:ext cx="3181348" cy="31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-0.00741 C 0.19931 -0.00741 0.37917 0.13518 0.37917 0.31111 C 0.37917 0.48657 0.19931 0.62963 -0.02083 0.62963 C -0.24167 0.62963 -0.42083 0.48657 -0.42083 0.31111 C -0.42083 0.13518 -0.24167 -0.00741 -0.02083 -0.00741 Z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6576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3886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00" y="36576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626738-1BCF-B746-8FCB-99B897AD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" y="152400"/>
            <a:ext cx="3181348" cy="31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美洲華語\美洲一\第一冊mics\xiao2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267201" y="1371600"/>
            <a:ext cx="1627187" cy="164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00" y="4501474"/>
            <a:ext cx="9144000" cy="23565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Meishing\Desktop\美洲華語\美洲一\第一冊mics\shang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629401" y="5486401"/>
            <a:ext cx="609599" cy="54864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96000" y="15240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孩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Arc 6"/>
          <p:cNvSpPr/>
          <p:nvPr/>
        </p:nvSpPr>
        <p:spPr>
          <a:xfrm rot="20093184">
            <a:off x="4153913" y="1238325"/>
            <a:ext cx="2363273" cy="107618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010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學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Arc 8"/>
          <p:cNvSpPr/>
          <p:nvPr/>
        </p:nvSpPr>
        <p:spPr>
          <a:xfrm rot="18568677">
            <a:off x="6004763" y="4145087"/>
            <a:ext cx="2363273" cy="107618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1836EF-9503-C04E-AD5B-AF60A449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6" y="167769"/>
            <a:ext cx="3492523" cy="34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8" presetClass="entr" presetSubtype="1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7338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3886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37338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43495D7-54A5-9E41-BCBD-422836E2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541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24000" y="2286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eishing\Desktop\美洲華語\美洲一\第一冊mics\zho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362200"/>
            <a:ext cx="3257550" cy="2209800"/>
          </a:xfrm>
          <a:prstGeom prst="rect">
            <a:avLst/>
          </a:prstGeom>
          <a:noFill/>
        </p:spPr>
      </p:pic>
      <p:pic>
        <p:nvPicPr>
          <p:cNvPr id="5123" name="Picture 3" descr="C:\Users\Meishing\Desktop\美洲華語\美洲一\第一冊mics\x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648201"/>
            <a:ext cx="3143250" cy="2209800"/>
          </a:xfrm>
          <a:prstGeom prst="rect">
            <a:avLst/>
          </a:prstGeom>
          <a:noFill/>
        </p:spPr>
      </p:pic>
      <p:pic>
        <p:nvPicPr>
          <p:cNvPr id="5124" name="Picture 4" descr="C:\Users\Meishing\Desktop\美洲華語\美洲一\第一冊mics\sha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1" y="0"/>
            <a:ext cx="3381375" cy="220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4572000" y="1981200"/>
            <a:ext cx="1905000" cy="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10200" y="762000"/>
            <a:ext cx="762000" cy="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495800" y="4876800"/>
            <a:ext cx="1828800" cy="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334000" y="5410200"/>
            <a:ext cx="533400" cy="6096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34000" y="4800600"/>
            <a:ext cx="0" cy="19050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410200" y="2362200"/>
            <a:ext cx="0" cy="19812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10200" y="228600"/>
            <a:ext cx="0" cy="17526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876800" y="2895600"/>
            <a:ext cx="1143000" cy="533400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7200900" y="4610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7581900" y="4838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16200000" flipH="1">
            <a:off x="7962900" y="5067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rot="16200000" flipH="1">
            <a:off x="9105900" y="5753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9486900" y="5981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6200000" flipH="1">
            <a:off x="8343900" y="5295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16200000" flipH="1">
            <a:off x="8724900" y="55245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6200000" flipH="1">
            <a:off x="9867900" y="6210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10248900" y="6438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16200000" flipH="1">
            <a:off x="10248900" y="4152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16200000" flipH="1">
            <a:off x="7200900" y="2324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6200000" flipH="1">
            <a:off x="7581900" y="2552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6200000" flipH="1">
            <a:off x="7962900" y="2781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8343900" y="30099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8724900" y="32385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6200000" flipH="1">
            <a:off x="9105900" y="34671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rot="16200000" flipH="1">
            <a:off x="9486900" y="36957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16200000" flipH="1">
            <a:off x="9867900" y="3924300"/>
            <a:ext cx="457200" cy="3810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467600" y="4114800"/>
            <a:ext cx="2438400" cy="1676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620000" y="1905000"/>
            <a:ext cx="251460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858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B0917418-5C37-E34F-A416-A94C912FD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10" y="187035"/>
            <a:ext cx="2021515" cy="20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DCD090E-9EAE-7148-BE6C-9C7A8577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36" y="2457812"/>
            <a:ext cx="2018576" cy="201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98652C4-1406-8546-B29D-86781B4B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49" y="4704988"/>
            <a:ext cx="2018576" cy="201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Meishing\Desktop\美洲華語\美洲一\第一冊mics\shang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91200" y="990601"/>
            <a:ext cx="1638300" cy="2245601"/>
          </a:xfrm>
          <a:prstGeom prst="rect">
            <a:avLst/>
          </a:prstGeom>
          <a:noFill/>
        </p:spPr>
      </p:pic>
      <p:pic>
        <p:nvPicPr>
          <p:cNvPr id="6146" name="Picture 2" descr="C:\Users\Meishing\Desktop\美洲華語\美洲一\第一冊mics\shang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4685506"/>
            <a:ext cx="2590800" cy="2172494"/>
          </a:xfrm>
          <a:prstGeom prst="rect">
            <a:avLst/>
          </a:prstGeom>
          <a:noFill/>
        </p:spPr>
      </p:pic>
      <p:pic>
        <p:nvPicPr>
          <p:cNvPr id="6147" name="Picture 3" descr="C:\Users\Meishing\Desktop\美洲華語\美洲一\第一冊mics\shang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257801" y="4657726"/>
            <a:ext cx="2352495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620000" y="13716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床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學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Arc 9"/>
          <p:cNvSpPr/>
          <p:nvPr/>
        </p:nvSpPr>
        <p:spPr>
          <a:xfrm rot="20292834">
            <a:off x="5677912" y="1085924"/>
            <a:ext cx="2363273" cy="107618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91600" y="4572000"/>
            <a:ext cx="152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172200" y="5181600"/>
            <a:ext cx="12954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5" descr="C:\Users\Meishing\Desktop\美洲華語\美洲一\第一冊mics\finger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038601" y="1066800"/>
            <a:ext cx="1575487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>
            <a:off x="4038600" y="914400"/>
            <a:ext cx="1752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3600" y="3352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午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50" name="Picture 6" descr="C:\Users\Meishing\Desktop\美洲華語\美洲一\第一冊mics\morn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1" y="4648200"/>
            <a:ext cx="2562225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A1A8472-99CE-5D46-ABB4-42D481B0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1" y="247650"/>
            <a:ext cx="2988552" cy="29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美洲華語\美洲一\第一冊mics\zhong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114801"/>
            <a:ext cx="2843212" cy="25569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s://encrypted-tbn3.gstatic.com/images?q=tbn:ANd9GcSenzxbAZJx8czkNqYuTaUoPcentniohb5aIeQliGVXKq0gf_L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990600"/>
            <a:ext cx="2343480" cy="195538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257800" y="3505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中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間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19" name="Picture 3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33449"/>
          <a:stretch>
            <a:fillRect/>
          </a:stretch>
        </p:blipFill>
        <p:spPr bwMode="auto">
          <a:xfrm>
            <a:off x="2207518" y="3886201"/>
            <a:ext cx="2810570" cy="272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Doll House by karpol - Front view of a simple, 3 storey hou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381000"/>
            <a:ext cx="2971800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9144000" y="3429000"/>
            <a:ext cx="0" cy="1371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3352800"/>
            <a:ext cx="0" cy="1371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34000" y="2057400"/>
            <a:ext cx="1219200" cy="8382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848600" y="1828800"/>
            <a:ext cx="22098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2E457A7-8C1B-F64C-8B73-3242B43C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1" y="153123"/>
            <a:ext cx="2818675" cy="28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8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464820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一二三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472440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１２３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90800" y="4572000"/>
            <a:ext cx="30480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00800" y="4648200"/>
            <a:ext cx="30480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29200" y="1981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中文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76800" y="3200400"/>
            <a:ext cx="1066800" cy="1066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43800" y="365760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66"/>
                </a:solidFill>
              </a:rPr>
              <a:t>？</a:t>
            </a:r>
            <a:endParaRPr lang="en-US" sz="6000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350520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66"/>
                </a:solidFill>
              </a:rPr>
              <a:t>？</a:t>
            </a:r>
            <a:endParaRPr lang="en-US" sz="6000" dirty="0">
              <a:solidFill>
                <a:srgbClr val="FF0066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A9EE3B1-427F-F54E-B90F-EEA12A44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1589"/>
            <a:ext cx="27431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7" y="859312"/>
            <a:ext cx="8467714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7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ishing\Desktop\美洲華語\美洲一\第一冊mics\finger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1" y="4038600"/>
            <a:ext cx="1903713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C:\Users\Meishing\Desktop\美洲華語\美洲一\第一冊mics\xia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337056"/>
            <a:ext cx="2133600" cy="165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34000" y="38100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下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 descr="Doll House by karpol - Front view of a simple, 3 storey hou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85800"/>
            <a:ext cx="2971800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C:\Users\Meishing\Desktop\美洲華語\美洲一\第一冊mics\shang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1" y="4648201"/>
            <a:ext cx="1271677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8153400" y="2743200"/>
            <a:ext cx="22098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38400" y="5029200"/>
            <a:ext cx="16764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10200" y="2743200"/>
            <a:ext cx="6096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15200" y="5029200"/>
            <a:ext cx="13716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id="{AC9E1C10-A5F9-414C-9A28-E6E44DB1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6" y="145376"/>
            <a:ext cx="2597823" cy="25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8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Winter Sunset in Royal Park by kattekrab - Vector trace of a sunset landsc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2971801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3300"/>
                </a:solidFill>
                <a:latin typeface="Adobe Kaiti Std R" pitchFamily="18" charset="-128"/>
                <a:ea typeface="Adobe Kaiti Std R" pitchFamily="18" charset="-128"/>
              </a:rPr>
              <a:t>下午</a:t>
            </a:r>
            <a:endParaRPr lang="en-US" sz="6000" dirty="0">
              <a:solidFill>
                <a:srgbClr val="FF33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64" name="Picture 4" descr="sun abstract design by bobby520 - Sun Abstract De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A79335B-0FD5-3448-85BD-AFA53256C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6" y="145376"/>
            <a:ext cx="2597823" cy="25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548 -0.01713 -0.0908 -0.03426 -0.13402 -0.02338 C -0.17725 -0.01227 -0.11093 -0.07871 -0.25937 0.06527 C -0.40798 0.20949 -0.71649 0.525 -1.025 0.84097 " pathEditMode="relative" rAng="0" ptsTypes="aaaA">
                                      <p:cBhvr>
                                        <p:cTn id="12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00" y="3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j0371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2209801"/>
            <a:ext cx="2481263" cy="1996379"/>
          </a:xfrm>
          <a:prstGeom prst="rect">
            <a:avLst/>
          </a:prstGeom>
          <a:noFill/>
        </p:spPr>
      </p:pic>
      <p:pic>
        <p:nvPicPr>
          <p:cNvPr id="31747" name="Picture 3" descr="C:\Users\Meishing\Desktop\美洲華語\美洲一\第一冊mics\fing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200401"/>
            <a:ext cx="2870200" cy="1803339"/>
          </a:xfrm>
          <a:prstGeom prst="rect">
            <a:avLst/>
          </a:prstGeom>
          <a:noFill/>
        </p:spPr>
      </p:pic>
      <p:pic>
        <p:nvPicPr>
          <p:cNvPr id="31748" name="Picture 4" descr="C:\Users\Meishing\Desktop\美洲華語\美洲一\第一冊mics\sho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1" y="914400"/>
            <a:ext cx="3152775" cy="2152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7848600" y="9906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洗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9" name="Picture 5" descr="C:\Users\Meishing\Desktop\美洲華語\美洲一\第一冊mics\shou3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124200" y="5181600"/>
            <a:ext cx="1905000" cy="145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1" name="Picture 7" descr="Mobile Phone Icon by rejon - A simple mobile phone icon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724400"/>
            <a:ext cx="2136270" cy="2133600"/>
          </a:xfrm>
          <a:prstGeom prst="rect">
            <a:avLst/>
          </a:prstGeom>
          <a:noFill/>
        </p:spPr>
      </p:pic>
      <p:pic>
        <p:nvPicPr>
          <p:cNvPr id="31753" name="Picture 9" descr="mobile phone with big screen by motudo - a mobile phone with big touch screen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5105400"/>
            <a:ext cx="80772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257800" y="37338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機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1D31779-945B-834F-B009-F7CC380D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12683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74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7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0" y="2209801"/>
            <a:ext cx="19050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力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氣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69" name="Picture 1" descr="C:\Users\Meishing\Desktop\美洲華語\美洲一\第一冊mics\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1" y="1066800"/>
            <a:ext cx="3210445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0" name="Picture 2" descr="C:\Users\Meishing\Desktop\美洲華語\美洲一\第一冊mics\li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315201" y="4038600"/>
            <a:ext cx="2913017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1" name="Picture 3" descr="C:\Users\Meishing\Desktop\美洲華語\美洲一\第一冊mics\li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828800" y="4572000"/>
            <a:ext cx="2579914" cy="200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8610600" y="3276600"/>
            <a:ext cx="0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00600" y="5029201"/>
            <a:ext cx="2057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用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力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Arc 10"/>
          <p:cNvSpPr/>
          <p:nvPr/>
        </p:nvSpPr>
        <p:spPr>
          <a:xfrm rot="20292834">
            <a:off x="3381376" y="4226235"/>
            <a:ext cx="2533650" cy="1873443"/>
          </a:xfrm>
          <a:prstGeom prst="arc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3" name="Picture 5" descr="Strengthen by Machovka - activity, athletics, boy, child, clip art, clipart, exercise, image, media, people, png, public domain, sport, strength, svg, training, weight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27572" y="606955"/>
            <a:ext cx="1622489" cy="2590800"/>
          </a:xfrm>
          <a:prstGeom prst="rect">
            <a:avLst/>
          </a:prstGeom>
          <a:noFill/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BF0C2E1-77B3-444B-ABA3-A37CF474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8" y="279400"/>
            <a:ext cx="3289469" cy="32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76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0.06666 C -0.05972 0.08356 -0.1026 0.10208 -0.1217 0.125 C -0.14045 0.15069 -0.15017 0.18009 -0.15902 0.21018 C -0.16961 0.24027 -0.15902 0.26458 -0.15017 0.29282 C -0.14045 0.31782 -0.12638 0.34514 -0.0927 0.36782 C -0.06475 0.39074 -0.01736 0.40856 0.03299 0.42314 C 0.08004 0.43703 0.13664 0.4456 0.19271 0.45046 C 0.24931 0.45555 0.30591 0.45555 0.35816 0.45046 C 0.41476 0.4456 0.46598 0.43426 0.50851 0.41574 C 0.55122 0.40023 0.58889 0.37963 0.60747 0.35416 C 0.63143 0.33102 0.64046 0.2993 0.64046 0.2743 C 0.64532 0.24884 0.64046 0.21921 0.61685 0.19398 C 0.59375 0.17129 0.55122 0.15347 0.49514 0.14352 C 0.43681 0.13657 0.38125 0.14629 0.34306 0.16203 C 0.3106 0.17777 0.28698 0.2037 0.28247 0.23264 C 0.28247 0.2625 0.28698 0.29004 0.3106 0.31319 C 0.33455 0.33564 0.32969 0.34027 0.42344 0.3699 C 0.50851 0.40231 0.59375 0.39305 0.64532 0.39537 C 0.69688 0.39537 0.73959 0.38564 0.79098 0.37685 C 0.84844 0.36574 0.8948 0.34514 0.92865 0.32731 C 0.96129 0.30902 0.975 0.28541 0.99393 0.24884 C 1.00851 0.2125 1.00851 0.19398 1.00851 0.1662 C 1.00851 0.13889 1.00851 0.1118 1.00851 0.08356 " pathEditMode="relative" rAng="0" ptsTypes="fffffffffffffffffffffff">
                                      <p:cBhvr>
                                        <p:cTn id="28" dur="5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讀一讀</a:t>
            </a:r>
            <a:r>
              <a:rPr lang="en-US" altLang="zh-TW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ishing\Desktop\美洲華語\美洲一\第一冊mics\da.xiao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9144000" cy="29289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763000" y="2133600"/>
            <a:ext cx="1524000" cy="13716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2209800"/>
            <a:ext cx="14478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4" name="Picture 4" descr="C:\Users\Meishing\Desktop\美洲華語\美洲一\第一冊mics\xiao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1" y="2590801"/>
            <a:ext cx="657225" cy="657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843" name="Picture 3" descr="C:\Users\Meishing\Desktop\美洲華語\美洲一\第一冊mics\da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133601"/>
            <a:ext cx="1501500" cy="1362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876800" y="1295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0" y="4114801"/>
            <a:ext cx="4343400" cy="1138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yí</a:t>
            </a:r>
            <a:r>
              <a:rPr lang="en-US" sz="2800" dirty="0"/>
              <a:t> </a:t>
            </a:r>
            <a:r>
              <a:rPr lang="en-US" sz="2800" dirty="0" err="1"/>
              <a:t>gè</a:t>
            </a:r>
            <a:r>
              <a:rPr lang="en-US" sz="2800" dirty="0"/>
              <a:t> </a:t>
            </a:r>
            <a:r>
              <a:rPr lang="en-US" sz="2800" dirty="0" err="1"/>
              <a:t>dà</a:t>
            </a:r>
            <a:r>
              <a:rPr lang="en-US" sz="2800" dirty="0"/>
              <a:t> </a:t>
            </a:r>
            <a:r>
              <a:rPr lang="en-US" sz="2800" dirty="0" err="1"/>
              <a:t>píng</a:t>
            </a:r>
            <a:r>
              <a:rPr lang="en-US" sz="2800" dirty="0"/>
              <a:t> </a:t>
            </a:r>
            <a:r>
              <a:rPr lang="en-US" sz="2800" dirty="0" err="1"/>
              <a:t>guǒ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一個大蘋果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5486401"/>
            <a:ext cx="4343400" cy="1138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yí</a:t>
            </a:r>
            <a:r>
              <a:rPr lang="en-US" sz="2800" dirty="0"/>
              <a:t> </a:t>
            </a:r>
            <a:r>
              <a:rPr lang="en-US" sz="2800" dirty="0" err="1"/>
              <a:t>gè</a:t>
            </a:r>
            <a:r>
              <a:rPr lang="en-US" sz="2800" dirty="0"/>
              <a:t> </a:t>
            </a:r>
            <a:r>
              <a:rPr lang="en-US" sz="2800" dirty="0" err="1"/>
              <a:t>xiǎo</a:t>
            </a:r>
            <a:r>
              <a:rPr lang="en-US" sz="2800" dirty="0"/>
              <a:t> </a:t>
            </a:r>
            <a:r>
              <a:rPr lang="en-US" sz="2800" dirty="0" err="1"/>
              <a:t>píng</a:t>
            </a:r>
            <a:r>
              <a:rPr lang="en-US" sz="2800" dirty="0"/>
              <a:t> </a:t>
            </a:r>
            <a:r>
              <a:rPr lang="en-US" sz="2800" dirty="0" err="1"/>
              <a:t>guǒ</a:t>
            </a:r>
            <a:br>
              <a:rPr lang="en-US" sz="2800" dirty="0"/>
            </a:b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一個小蘋果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13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4038600"/>
            <a:ext cx="1371600" cy="137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5867400"/>
            <a:ext cx="685800" cy="685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5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58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eishing\Desktop\美洲華語\美洲一\第一冊mics\shang4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r="46323"/>
          <a:stretch>
            <a:fillRect/>
          </a:stretch>
        </p:blipFill>
        <p:spPr bwMode="auto">
          <a:xfrm>
            <a:off x="1524000" y="914401"/>
            <a:ext cx="6781800" cy="3684343"/>
          </a:xfrm>
          <a:prstGeom prst="rect">
            <a:avLst/>
          </a:prstGeom>
          <a:noFill/>
        </p:spPr>
      </p:pic>
      <p:pic>
        <p:nvPicPr>
          <p:cNvPr id="36867" name="Picture 3" descr="C:\Users\Meishing\Desktop\美洲華語\美洲一\第一冊mics\shang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162800" y="3962401"/>
            <a:ext cx="2895600" cy="2428081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7391400" y="4038600"/>
            <a:ext cx="6096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839200" y="3657600"/>
            <a:ext cx="3810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2860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7890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71601"/>
            <a:ext cx="3200400" cy="2480693"/>
          </a:xfrm>
          <a:prstGeom prst="rect">
            <a:avLst/>
          </a:prstGeom>
          <a:noFill/>
        </p:spPr>
      </p:pic>
      <p:pic>
        <p:nvPicPr>
          <p:cNvPr id="4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752600"/>
            <a:ext cx="762000" cy="762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905000"/>
            <a:ext cx="914400" cy="914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24600" y="2209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床上有兩個蘋果。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377308"/>
            <a:ext cx="3200400" cy="2480693"/>
          </a:xfrm>
          <a:prstGeom prst="rect">
            <a:avLst/>
          </a:prstGeom>
          <a:noFill/>
        </p:spPr>
      </p:pic>
      <p:pic>
        <p:nvPicPr>
          <p:cNvPr id="8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956591"/>
            <a:ext cx="845820" cy="885675"/>
          </a:xfrm>
          <a:prstGeom prst="rect">
            <a:avLst/>
          </a:prstGeom>
          <a:noFill/>
        </p:spPr>
      </p:pic>
      <p:pic>
        <p:nvPicPr>
          <p:cNvPr id="9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5112581"/>
            <a:ext cx="939164" cy="98341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324600" y="5257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床上有兩個蕃茄。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eishing\Desktop\美洲華語\美洲一\第一冊mics\xia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733801"/>
            <a:ext cx="3472862" cy="2691883"/>
          </a:xfrm>
          <a:prstGeom prst="rect">
            <a:avLst/>
          </a:prstGeom>
          <a:noFill/>
        </p:spPr>
      </p:pic>
      <p:pic>
        <p:nvPicPr>
          <p:cNvPr id="38915" name="Picture 3" descr="C:\Users\Meishing\Desktop\美洲華語\美洲一\第一冊mics\xia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52664"/>
          <a:stretch>
            <a:fillRect/>
          </a:stretch>
        </p:blipFill>
        <p:spPr bwMode="auto">
          <a:xfrm>
            <a:off x="1524000" y="990600"/>
            <a:ext cx="6120322" cy="35052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 rot="20047321">
            <a:off x="8145284" y="5586130"/>
            <a:ext cx="1295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2860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71601"/>
            <a:ext cx="3200400" cy="2480693"/>
          </a:xfrm>
          <a:prstGeom prst="rect">
            <a:avLst/>
          </a:prstGeom>
          <a:noFill/>
        </p:spPr>
      </p:pic>
      <p:pic>
        <p:nvPicPr>
          <p:cNvPr id="4" name="Picture 2" descr="C:\Users\Meishing\Desktop\美洲華語\美洲一\第一冊mics\b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377308"/>
            <a:ext cx="3200400" cy="2480693"/>
          </a:xfrm>
          <a:prstGeom prst="rect">
            <a:avLst/>
          </a:prstGeom>
          <a:noFill/>
        </p:spPr>
      </p:pic>
      <p:pic>
        <p:nvPicPr>
          <p:cNvPr id="5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819400"/>
            <a:ext cx="762000" cy="762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5867400"/>
            <a:ext cx="693420" cy="7260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24600" y="2209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床下有一個蘋果。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52578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床下有一個蕃茄。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唸一唸：拍拍手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eishing\Desktop\美洲華語\美洲一\第一冊mics\zhong3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r="24703"/>
          <a:stretch>
            <a:fillRect/>
          </a:stretch>
        </p:blipFill>
        <p:spPr bwMode="auto">
          <a:xfrm>
            <a:off x="1524000" y="1066800"/>
            <a:ext cx="9039281" cy="2590800"/>
          </a:xfrm>
          <a:prstGeom prst="rect">
            <a:avLst/>
          </a:prstGeom>
          <a:noFill/>
        </p:spPr>
      </p:pic>
      <p:pic>
        <p:nvPicPr>
          <p:cNvPr id="39939" name="Picture 3" descr="C:\Users\Meishing\Desktop\美洲華語\美洲一\第一冊mics\zhong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1" y="4495801"/>
            <a:ext cx="2409825" cy="2167225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>
          <a:xfrm>
            <a:off x="8382000" y="3886200"/>
            <a:ext cx="228600" cy="914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2860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1"/>
            <a:ext cx="1237106" cy="1295399"/>
          </a:xfrm>
          <a:prstGeom prst="rect">
            <a:avLst/>
          </a:prstGeom>
          <a:noFill/>
        </p:spPr>
      </p:pic>
      <p:pic>
        <p:nvPicPr>
          <p:cNvPr id="4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524000"/>
            <a:ext cx="1226820" cy="1284628"/>
          </a:xfrm>
          <a:prstGeom prst="rect">
            <a:avLst/>
          </a:prstGeom>
          <a:noFill/>
        </p:spPr>
      </p:pic>
      <p:pic>
        <p:nvPicPr>
          <p:cNvPr id="5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2192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53000" y="2667001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蘋果在蕃茄的中間。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10" descr="http://www.freeclipartpictures.com/clipart/clip-art/pictures/papa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6200000">
            <a:off x="5842486" y="3682515"/>
            <a:ext cx="2031030" cy="15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 descr="http://www.freeclipartpictures.com/clipart/clip-art/pictures/papa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6200000">
            <a:off x="3251685" y="3758715"/>
            <a:ext cx="2031030" cy="15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00400" y="5562601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橘子在木瓜的中間。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10" descr="orange by netalloy - clip art, clipart, food, fruit, juicy, orange, photorealistic, slice, yummy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886200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Meishing\Desktop\美洲華語\美洲一\第一冊mics\3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5321576"/>
            <a:ext cx="5334000" cy="1536424"/>
          </a:xfrm>
          <a:prstGeom prst="rect">
            <a:avLst/>
          </a:prstGeom>
          <a:noFill/>
        </p:spPr>
      </p:pic>
      <p:pic>
        <p:nvPicPr>
          <p:cNvPr id="1026" name="Picture 2" descr="C:\Users\Meishing\Desktop\美洲華語\美洲一\第一冊mics\3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14400"/>
            <a:ext cx="5301049" cy="1676400"/>
          </a:xfrm>
          <a:prstGeom prst="rect">
            <a:avLst/>
          </a:prstGeom>
          <a:noFill/>
        </p:spPr>
      </p:pic>
      <p:pic>
        <p:nvPicPr>
          <p:cNvPr id="1027" name="Picture 3" descr="C:\Users\Meishing\Desktop\美洲華語\美洲一\第一冊mics\3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14601"/>
            <a:ext cx="2971800" cy="1625029"/>
          </a:xfrm>
          <a:prstGeom prst="rect">
            <a:avLst/>
          </a:prstGeom>
          <a:noFill/>
        </p:spPr>
      </p:pic>
      <p:pic>
        <p:nvPicPr>
          <p:cNvPr id="1029" name="Picture 5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838201"/>
            <a:ext cx="2895600" cy="1871003"/>
          </a:xfrm>
          <a:prstGeom prst="rect">
            <a:avLst/>
          </a:prstGeom>
          <a:noFill/>
        </p:spPr>
      </p:pic>
      <p:pic>
        <p:nvPicPr>
          <p:cNvPr id="1030" name="Picture 6" descr="C:\Users\Meishing\Desktop\美洲華語\美洲一\第一冊mics\3.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1" y="2667000"/>
            <a:ext cx="3128187" cy="1752600"/>
          </a:xfrm>
          <a:prstGeom prst="rect">
            <a:avLst/>
          </a:prstGeom>
          <a:noFill/>
        </p:spPr>
      </p:pic>
      <p:pic>
        <p:nvPicPr>
          <p:cNvPr id="1028" name="Picture 4" descr="C:\Users\Meishing\Desktop\美洲華語\美洲一\第一冊mics\3.6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4191001"/>
            <a:ext cx="4660789" cy="159067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1524001" y="1676400"/>
            <a:ext cx="44958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514600"/>
            <a:ext cx="495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24000" y="3276600"/>
            <a:ext cx="2209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1" y="4114800"/>
            <a:ext cx="233039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24000" y="48768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0" y="57150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764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8 第三課：拍拍手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005 C 0 0.04028 0 0.01991 0 -1.11111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07 0.01666 -0.00139 0.03333 -0.00174 0.04004 " pathEditMode="relative" ptsTypes="aA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0486 C -0.05746 -0.02199 -0.0125 -0.0324 0.0375 -0.0324 C 0.0875 -0.0324 0.13247 -0.02199 0.1625 -0.00486 C 0.13247 0.01204 0.0875 0.02315 0.0375 0.02315 C -0.0125 0.02315 -0.05746 0.01204 -0.0875 -0.00486 Z " pathEditMode="relative" rAng="0" ptsTypes="fffff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Meishing\Desktop\美洲華語\美洲一\第一冊mics\3.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5321576"/>
            <a:ext cx="5334000" cy="1536424"/>
          </a:xfrm>
          <a:prstGeom prst="rect">
            <a:avLst/>
          </a:prstGeom>
          <a:noFill/>
        </p:spPr>
      </p:pic>
      <p:pic>
        <p:nvPicPr>
          <p:cNvPr id="1026" name="Picture 2" descr="C:\Users\Meishing\Desktop\美洲華語\美洲一\第一冊mics\3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14400"/>
            <a:ext cx="5301049" cy="1676400"/>
          </a:xfrm>
          <a:prstGeom prst="rect">
            <a:avLst/>
          </a:prstGeom>
          <a:noFill/>
        </p:spPr>
      </p:pic>
      <p:pic>
        <p:nvPicPr>
          <p:cNvPr id="1027" name="Picture 3" descr="C:\Users\Meishing\Desktop\美洲華語\美洲一\第一冊mics\3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14601"/>
            <a:ext cx="2971800" cy="1625029"/>
          </a:xfrm>
          <a:prstGeom prst="rect">
            <a:avLst/>
          </a:prstGeom>
          <a:noFill/>
        </p:spPr>
      </p:pic>
      <p:pic>
        <p:nvPicPr>
          <p:cNvPr id="1029" name="Picture 5" descr="C:\Users\Meishing\Desktop\美洲華語\美洲一\第一冊mics\3.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838201"/>
            <a:ext cx="2895600" cy="1871003"/>
          </a:xfrm>
          <a:prstGeom prst="rect">
            <a:avLst/>
          </a:prstGeom>
          <a:noFill/>
        </p:spPr>
      </p:pic>
      <p:pic>
        <p:nvPicPr>
          <p:cNvPr id="1030" name="Picture 6" descr="C:\Users\Meishing\Desktop\美洲華語\美洲一\第一冊mics\3.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1" y="2667000"/>
            <a:ext cx="3128187" cy="1752600"/>
          </a:xfrm>
          <a:prstGeom prst="rect">
            <a:avLst/>
          </a:prstGeom>
          <a:noFill/>
        </p:spPr>
      </p:pic>
      <p:pic>
        <p:nvPicPr>
          <p:cNvPr id="1028" name="Picture 4" descr="C:\Users\Meishing\Desktop\美洲華語\美洲一\第一冊mics\3.6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4191001"/>
            <a:ext cx="4660789" cy="159067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1524001" y="1676400"/>
            <a:ext cx="44958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514600"/>
            <a:ext cx="502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24000" y="3276600"/>
            <a:ext cx="2438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114800"/>
            <a:ext cx="2438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24000" y="48768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0" y="57150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764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8 第三課：拍拍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005 C 0 0.04028 0 0.01991 0 -1.11111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07 0.01666 -0.00139 0.03333 -0.00174 0.04004 " pathEditMode="relative" ptsTypes="aA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0486 C -0.05746 -0.02199 -0.0125 -0.0324 0.0375 -0.0324 C 0.0875 -0.0324 0.13247 -0.02199 0.1625 -0.00486 C 0.13247 0.01204 0.0875 0.02315 0.0375 0.02315 C -0.0125 0.02315 -0.05746 0.01204 -0.0875 -0.00486 Z " pathEditMode="relative" rAng="0" ptsTypes="fffff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6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唸一唸：一年有幾個月</a:t>
            </a:r>
            <a:endParaRPr lang="en-US" sz="6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美洲華語\美洲一\第一冊mics\3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764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24200" y="838200"/>
            <a:ext cx="5943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124200" y="18288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24200" y="28194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00400" y="38100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00400" y="48006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24200" y="57912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86000" y="6705600"/>
            <a:ext cx="784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9 第三課：一年有幾個月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美洲華語\美洲一\第一冊mics\3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764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24200" y="838200"/>
            <a:ext cx="5943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124200" y="18288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24200" y="28194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00400" y="3810000"/>
            <a:ext cx="5715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00400" y="48006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24200" y="5791200"/>
            <a:ext cx="5867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86000" y="6705600"/>
            <a:ext cx="784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9 第三課：一年有幾個月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500"/>
                            </p:stCondLst>
                            <p:childTnLst>
                              <p:par>
                                <p:cTn id="43" presetID="23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0"/>
                            </p:stCondLst>
                            <p:childTnLst>
                              <p:par>
                                <p:cTn id="49" presetID="23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55" presetID="23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500"/>
                            </p:stCondLst>
                            <p:childTnLst>
                              <p:par>
                                <p:cTn id="6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500"/>
                            </p:stCondLst>
                            <p:childTnLst>
                              <p:par>
                                <p:cTn id="6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0"/>
                            </p:stCondLst>
                            <p:childTnLst>
                              <p:par>
                                <p:cTn id="7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4500"/>
                            </p:stCondLst>
                            <p:childTnLst>
                              <p:par>
                                <p:cTn id="7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美洲華語\美洲一\第一冊mics\3.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08063"/>
            <a:ext cx="4267200" cy="4847863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6172200" y="1219200"/>
            <a:ext cx="15240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724400" y="1219200"/>
            <a:ext cx="144780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562600" y="1219200"/>
            <a:ext cx="6096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172200" y="1219200"/>
            <a:ext cx="4572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019800" y="2362200"/>
            <a:ext cx="381000" cy="9906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00800" y="2438400"/>
            <a:ext cx="762000" cy="914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43600" y="3352801"/>
            <a:ext cx="9144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6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5000" y="152401"/>
            <a:ext cx="9144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860</TotalTime>
  <Words>151</Words>
  <Application>Microsoft Macintosh PowerPoint</Application>
  <PresentationFormat>Widescreen</PresentationFormat>
  <Paragraphs>48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Adobe Kaiti Std R</vt:lpstr>
      <vt:lpstr>華康楷書體注音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唸一唸：拍拍手</vt:lpstr>
      <vt:lpstr>PowerPoint Presentation</vt:lpstr>
      <vt:lpstr>PowerPoint Presentation</vt:lpstr>
      <vt:lpstr>唸一唸：一年有幾個月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讀一讀/句子練習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30</cp:revision>
  <dcterms:created xsi:type="dcterms:W3CDTF">2014-03-10T12:32:55Z</dcterms:created>
  <dcterms:modified xsi:type="dcterms:W3CDTF">2021-04-07T21:29:28Z</dcterms:modified>
</cp:coreProperties>
</file>